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>
        <p:scale>
          <a:sx n="25" d="100"/>
          <a:sy n="25" d="100"/>
        </p:scale>
        <p:origin x="144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8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84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85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82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21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6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68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4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037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32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167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15C6F-68B6-421F-801D-4767B710AAB8}" type="datetimeFigureOut">
              <a:rPr lang="es-ES" smtClean="0"/>
              <a:t>27/04/2023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8D3D5-515F-4A2C-B7B2-F07D5C9407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46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805C853-A404-4DF5-A7AF-30A4A3CC14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2728" y="27387078"/>
            <a:ext cx="6990897" cy="393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53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 Bonilla Besset</dc:creator>
  <cp:lastModifiedBy>Alexandre Gràcia</cp:lastModifiedBy>
  <cp:revision>3</cp:revision>
  <dcterms:created xsi:type="dcterms:W3CDTF">2023-04-26T17:43:25Z</dcterms:created>
  <dcterms:modified xsi:type="dcterms:W3CDTF">2023-04-27T10:14:30Z</dcterms:modified>
</cp:coreProperties>
</file>