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9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40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01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34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70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91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71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3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36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515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944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Bonilla Besset</dc:creator>
  <cp:lastModifiedBy>Alexandre Gràcia</cp:lastModifiedBy>
  <cp:revision>4</cp:revision>
  <dcterms:created xsi:type="dcterms:W3CDTF">2023-04-26T17:43:25Z</dcterms:created>
  <dcterms:modified xsi:type="dcterms:W3CDTF">2023-04-27T10:14:13Z</dcterms:modified>
</cp:coreProperties>
</file>